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9" r:id="rId3"/>
    <p:sldId id="261" r:id="rId4"/>
    <p:sldId id="262" r:id="rId5"/>
    <p:sldId id="265" r:id="rId6"/>
    <p:sldId id="266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B5D8-7D88-4ABD-8324-77D3ECAD1E1B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44AC-642A-4C4F-A19B-201BF08B3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80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B5D8-7D88-4ABD-8324-77D3ECAD1E1B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44AC-642A-4C4F-A19B-201BF08B3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46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B5D8-7D88-4ABD-8324-77D3ECAD1E1B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44AC-642A-4C4F-A19B-201BF08B3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40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B5D8-7D88-4ABD-8324-77D3ECAD1E1B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44AC-642A-4C4F-A19B-201BF08B3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90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B5D8-7D88-4ABD-8324-77D3ECAD1E1B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44AC-642A-4C4F-A19B-201BF08B3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2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B5D8-7D88-4ABD-8324-77D3ECAD1E1B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44AC-642A-4C4F-A19B-201BF08B3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012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B5D8-7D88-4ABD-8324-77D3ECAD1E1B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44AC-642A-4C4F-A19B-201BF08B3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66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B5D8-7D88-4ABD-8324-77D3ECAD1E1B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44AC-642A-4C4F-A19B-201BF08B3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86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B5D8-7D88-4ABD-8324-77D3ECAD1E1B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44AC-642A-4C4F-A19B-201BF08B3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06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B5D8-7D88-4ABD-8324-77D3ECAD1E1B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44AC-642A-4C4F-A19B-201BF08B3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32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B5D8-7D88-4ABD-8324-77D3ECAD1E1B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44AC-642A-4C4F-A19B-201BF08B3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9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6B5D8-7D88-4ABD-8324-77D3ECAD1E1B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444AC-642A-4C4F-A19B-201BF08B3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16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9266" y="311795"/>
            <a:ext cx="3452734" cy="566928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Current Conditions:</a:t>
            </a:r>
          </a:p>
          <a:p>
            <a:r>
              <a:rPr lang="en-US" dirty="0"/>
              <a:t>Temp: 44F</a:t>
            </a:r>
          </a:p>
          <a:p>
            <a:r>
              <a:rPr lang="en-US" dirty="0"/>
              <a:t>Humidity: </a:t>
            </a:r>
            <a:r>
              <a:rPr lang="en-US" dirty="0" smtClean="0"/>
              <a:t>89%</a:t>
            </a:r>
            <a:endParaRPr lang="en-US" dirty="0"/>
          </a:p>
          <a:p>
            <a:r>
              <a:rPr lang="en-US" dirty="0"/>
              <a:t>Wind: </a:t>
            </a:r>
            <a:r>
              <a:rPr lang="en-US" dirty="0" smtClean="0"/>
              <a:t>NW </a:t>
            </a:r>
            <a:r>
              <a:rPr lang="en-US" dirty="0"/>
              <a:t>7</a:t>
            </a:r>
            <a:r>
              <a:rPr lang="en-US" dirty="0" smtClean="0"/>
              <a:t> </a:t>
            </a:r>
            <a:r>
              <a:rPr lang="en-US" dirty="0"/>
              <a:t>mph</a:t>
            </a:r>
          </a:p>
          <a:p>
            <a:r>
              <a:rPr lang="en-US" dirty="0"/>
              <a:t>Pressure: </a:t>
            </a:r>
            <a:r>
              <a:rPr lang="en-US" dirty="0" smtClean="0"/>
              <a:t>29.88 </a:t>
            </a:r>
            <a:r>
              <a:rPr lang="en-US" dirty="0"/>
              <a:t>in</a:t>
            </a:r>
          </a:p>
          <a:p>
            <a:r>
              <a:rPr lang="en-US" dirty="0"/>
              <a:t>Weather: </a:t>
            </a:r>
            <a:r>
              <a:rPr lang="en-US" dirty="0" smtClean="0"/>
              <a:t>Light Rain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5319" t="23486" r="40520" b="23750"/>
          <a:stretch/>
        </p:blipFill>
        <p:spPr bwMode="auto">
          <a:xfrm>
            <a:off x="194872" y="311794"/>
            <a:ext cx="8544394" cy="58341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805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9266" y="311795"/>
            <a:ext cx="3452734" cy="566928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Current Conditions:</a:t>
            </a:r>
          </a:p>
          <a:p>
            <a:r>
              <a:rPr lang="en-US" dirty="0"/>
              <a:t>Temp: </a:t>
            </a:r>
            <a:r>
              <a:rPr lang="en-US" dirty="0" smtClean="0"/>
              <a:t>47F</a:t>
            </a:r>
            <a:endParaRPr lang="en-US" dirty="0"/>
          </a:p>
          <a:p>
            <a:r>
              <a:rPr lang="en-US" dirty="0"/>
              <a:t>Humidity: 81%</a:t>
            </a:r>
          </a:p>
          <a:p>
            <a:r>
              <a:rPr lang="en-US" dirty="0"/>
              <a:t>Wind: </a:t>
            </a:r>
            <a:r>
              <a:rPr lang="en-US" dirty="0" smtClean="0"/>
              <a:t>NW 6 </a:t>
            </a:r>
            <a:r>
              <a:rPr lang="en-US" dirty="0"/>
              <a:t>mph</a:t>
            </a:r>
          </a:p>
          <a:p>
            <a:r>
              <a:rPr lang="en-US" dirty="0"/>
              <a:t>Pressure: </a:t>
            </a:r>
            <a:r>
              <a:rPr lang="en-US" dirty="0" smtClean="0"/>
              <a:t>30.06 </a:t>
            </a:r>
            <a:r>
              <a:rPr lang="en-US" dirty="0"/>
              <a:t>in</a:t>
            </a:r>
          </a:p>
          <a:p>
            <a:r>
              <a:rPr lang="en-US" dirty="0"/>
              <a:t>Weather: Clear and </a:t>
            </a:r>
            <a:r>
              <a:rPr lang="en-US" dirty="0" smtClean="0"/>
              <a:t>sunny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Note: Please get your current event ready to discuss!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77" t="15000" r="43882" b="19999"/>
          <a:stretch/>
        </p:blipFill>
        <p:spPr>
          <a:xfrm>
            <a:off x="179883" y="356764"/>
            <a:ext cx="8560238" cy="57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0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2218" y="311795"/>
            <a:ext cx="3449782" cy="570107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Saturday’s </a:t>
            </a:r>
            <a:r>
              <a:rPr lang="en-US" b="1" dirty="0" smtClean="0"/>
              <a:t>Conditions:</a:t>
            </a:r>
          </a:p>
          <a:p>
            <a:r>
              <a:rPr lang="en-US" dirty="0"/>
              <a:t>Temp: </a:t>
            </a:r>
            <a:r>
              <a:rPr lang="en-US" dirty="0" smtClean="0"/>
              <a:t>49F</a:t>
            </a:r>
            <a:endParaRPr lang="en-US" dirty="0"/>
          </a:p>
          <a:p>
            <a:r>
              <a:rPr lang="en-US" dirty="0"/>
              <a:t>Humidity: </a:t>
            </a:r>
            <a:r>
              <a:rPr lang="en-US" dirty="0" smtClean="0"/>
              <a:t>64%</a:t>
            </a:r>
            <a:endParaRPr lang="en-US" dirty="0"/>
          </a:p>
          <a:p>
            <a:r>
              <a:rPr lang="en-US" dirty="0"/>
              <a:t>Wind: </a:t>
            </a:r>
            <a:r>
              <a:rPr lang="en-US" dirty="0" smtClean="0"/>
              <a:t>WNW </a:t>
            </a:r>
            <a:r>
              <a:rPr lang="en-US" dirty="0"/>
              <a:t>2</a:t>
            </a:r>
            <a:r>
              <a:rPr lang="en-US" dirty="0" smtClean="0"/>
              <a:t> </a:t>
            </a:r>
            <a:r>
              <a:rPr lang="en-US" dirty="0"/>
              <a:t>mph</a:t>
            </a:r>
          </a:p>
          <a:p>
            <a:r>
              <a:rPr lang="en-US" dirty="0"/>
              <a:t>Pressure: </a:t>
            </a:r>
            <a:r>
              <a:rPr lang="en-US" dirty="0" smtClean="0"/>
              <a:t>30.11 </a:t>
            </a:r>
            <a:r>
              <a:rPr lang="en-US" dirty="0"/>
              <a:t>in</a:t>
            </a:r>
          </a:p>
          <a:p>
            <a:r>
              <a:rPr lang="en-US" dirty="0"/>
              <a:t>Weather: Clear and </a:t>
            </a:r>
            <a:r>
              <a:rPr lang="en-US" dirty="0" smtClean="0"/>
              <a:t>sunny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76" t="13675" r="43786" b="20010"/>
          <a:stretch/>
        </p:blipFill>
        <p:spPr>
          <a:xfrm>
            <a:off x="170568" y="273115"/>
            <a:ext cx="8553841" cy="583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39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9266" y="311795"/>
            <a:ext cx="3452734" cy="566928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Sunday’s</a:t>
            </a:r>
            <a:r>
              <a:rPr lang="en-US" b="1" dirty="0" smtClean="0"/>
              <a:t> Conditions:</a:t>
            </a:r>
          </a:p>
          <a:p>
            <a:r>
              <a:rPr lang="en-US" dirty="0"/>
              <a:t>Temp: </a:t>
            </a:r>
            <a:r>
              <a:rPr lang="en-US" dirty="0" smtClean="0"/>
              <a:t>55F</a:t>
            </a:r>
            <a:endParaRPr lang="en-US" dirty="0"/>
          </a:p>
          <a:p>
            <a:r>
              <a:rPr lang="en-US" dirty="0"/>
              <a:t>Humidity: </a:t>
            </a:r>
            <a:r>
              <a:rPr lang="en-US" dirty="0" smtClean="0"/>
              <a:t>41%</a:t>
            </a:r>
            <a:endParaRPr lang="en-US" dirty="0"/>
          </a:p>
          <a:p>
            <a:r>
              <a:rPr lang="en-US" dirty="0"/>
              <a:t>Wind: </a:t>
            </a:r>
            <a:r>
              <a:rPr lang="en-US" dirty="0" smtClean="0"/>
              <a:t>WSW 12 </a:t>
            </a:r>
            <a:r>
              <a:rPr lang="en-US" dirty="0"/>
              <a:t>mph</a:t>
            </a:r>
          </a:p>
          <a:p>
            <a:r>
              <a:rPr lang="en-US" dirty="0"/>
              <a:t>Pressure: </a:t>
            </a:r>
            <a:r>
              <a:rPr lang="en-US" dirty="0" smtClean="0"/>
              <a:t>30.07 </a:t>
            </a:r>
            <a:r>
              <a:rPr lang="en-US" dirty="0"/>
              <a:t>in</a:t>
            </a:r>
          </a:p>
          <a:p>
            <a:r>
              <a:rPr lang="en-US" dirty="0"/>
              <a:t>Weather: </a:t>
            </a:r>
            <a:r>
              <a:rPr lang="en-US" dirty="0" smtClean="0"/>
              <a:t>Mostly sunny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517" t="30966" r="763" b="1299"/>
          <a:stretch/>
        </p:blipFill>
        <p:spPr>
          <a:xfrm>
            <a:off x="141974" y="311794"/>
            <a:ext cx="8578831" cy="577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85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9266" y="311795"/>
            <a:ext cx="3452734" cy="566928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Current</a:t>
            </a:r>
            <a:r>
              <a:rPr lang="en-US" b="1" dirty="0" smtClean="0"/>
              <a:t> Conditions:</a:t>
            </a:r>
          </a:p>
          <a:p>
            <a:r>
              <a:rPr lang="en-US" dirty="0"/>
              <a:t>Temp: </a:t>
            </a:r>
            <a:r>
              <a:rPr lang="en-US" dirty="0" smtClean="0"/>
              <a:t>63F</a:t>
            </a:r>
            <a:endParaRPr lang="en-US" dirty="0"/>
          </a:p>
          <a:p>
            <a:r>
              <a:rPr lang="en-US" dirty="0"/>
              <a:t>Humidity: </a:t>
            </a:r>
            <a:r>
              <a:rPr lang="en-US" dirty="0" smtClean="0"/>
              <a:t>68%</a:t>
            </a:r>
            <a:endParaRPr lang="en-US" dirty="0"/>
          </a:p>
          <a:p>
            <a:r>
              <a:rPr lang="en-US" dirty="0"/>
              <a:t>Wind: </a:t>
            </a:r>
            <a:r>
              <a:rPr lang="en-US" dirty="0" smtClean="0"/>
              <a:t>SW 7 </a:t>
            </a:r>
            <a:r>
              <a:rPr lang="en-US" dirty="0"/>
              <a:t>mph</a:t>
            </a:r>
          </a:p>
          <a:p>
            <a:r>
              <a:rPr lang="en-US" dirty="0"/>
              <a:t>Pressure: </a:t>
            </a:r>
            <a:r>
              <a:rPr lang="en-US" dirty="0" smtClean="0"/>
              <a:t>30.04 </a:t>
            </a:r>
            <a:r>
              <a:rPr lang="en-US" dirty="0"/>
              <a:t>in</a:t>
            </a:r>
          </a:p>
          <a:p>
            <a:r>
              <a:rPr lang="en-US" dirty="0"/>
              <a:t>Weather: </a:t>
            </a:r>
            <a:r>
              <a:rPr lang="en-US" dirty="0" smtClean="0"/>
              <a:t>Mostly cloudy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461" t="23745" r="40263" b="22504"/>
          <a:stretch/>
        </p:blipFill>
        <p:spPr>
          <a:xfrm>
            <a:off x="212289" y="191873"/>
            <a:ext cx="8481853" cy="578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8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9266" y="311795"/>
            <a:ext cx="3452734" cy="566928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Current Conditions:</a:t>
            </a:r>
          </a:p>
          <a:p>
            <a:r>
              <a:rPr lang="en-US" dirty="0"/>
              <a:t>Temp: </a:t>
            </a:r>
            <a:r>
              <a:rPr lang="en-US" dirty="0" smtClean="0"/>
              <a:t>51</a:t>
            </a:r>
            <a:r>
              <a:rPr lang="en-US" dirty="0" smtClean="0"/>
              <a:t>F</a:t>
            </a:r>
            <a:endParaRPr lang="en-US" dirty="0"/>
          </a:p>
          <a:p>
            <a:r>
              <a:rPr lang="en-US" dirty="0"/>
              <a:t>Humidity: </a:t>
            </a:r>
            <a:r>
              <a:rPr lang="en-US" dirty="0" smtClean="0"/>
              <a:t>55%</a:t>
            </a:r>
            <a:endParaRPr lang="en-US" dirty="0"/>
          </a:p>
          <a:p>
            <a:r>
              <a:rPr lang="en-US" dirty="0"/>
              <a:t>Wind: </a:t>
            </a:r>
            <a:r>
              <a:rPr lang="en-US" dirty="0" smtClean="0"/>
              <a:t>NE </a:t>
            </a:r>
            <a:r>
              <a:rPr lang="en-US" dirty="0"/>
              <a:t>8</a:t>
            </a:r>
            <a:r>
              <a:rPr lang="en-US" dirty="0" smtClean="0"/>
              <a:t> </a:t>
            </a:r>
            <a:r>
              <a:rPr lang="en-US" dirty="0"/>
              <a:t>mph</a:t>
            </a:r>
          </a:p>
          <a:p>
            <a:r>
              <a:rPr lang="en-US" dirty="0"/>
              <a:t>Pressure: </a:t>
            </a:r>
            <a:r>
              <a:rPr lang="en-US" dirty="0" smtClean="0"/>
              <a:t>30.30 </a:t>
            </a:r>
            <a:r>
              <a:rPr lang="en-US" dirty="0"/>
              <a:t>in</a:t>
            </a:r>
          </a:p>
          <a:p>
            <a:r>
              <a:rPr lang="en-US" dirty="0"/>
              <a:t>Weather</a:t>
            </a:r>
            <a:r>
              <a:rPr lang="en-US"/>
              <a:t>: </a:t>
            </a:r>
            <a:r>
              <a:rPr lang="en-US" smtClean="0"/>
              <a:t>Cloudy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461" t="23745" r="40263" b="22504"/>
          <a:stretch/>
        </p:blipFill>
        <p:spPr>
          <a:xfrm>
            <a:off x="205022" y="191875"/>
            <a:ext cx="8534243" cy="582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6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4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150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Nolan, Alexander</dc:creator>
  <cp:lastModifiedBy>Nolan, Alexander</cp:lastModifiedBy>
  <cp:revision>16</cp:revision>
  <dcterms:created xsi:type="dcterms:W3CDTF">2015-05-01T11:11:29Z</dcterms:created>
  <dcterms:modified xsi:type="dcterms:W3CDTF">2015-05-05T11:14:18Z</dcterms:modified>
</cp:coreProperties>
</file>